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60" r:id="rId2"/>
    <p:sldId id="257" r:id="rId3"/>
    <p:sldId id="258" r:id="rId4"/>
    <p:sldId id="256" r:id="rId5"/>
    <p:sldId id="259" r:id="rId6"/>
    <p:sldId id="261" r:id="rId7"/>
    <p:sldId id="262" r:id="rId8"/>
    <p:sldId id="263" r:id="rId9"/>
    <p:sldId id="264" r:id="rId10"/>
    <p:sldId id="268" r:id="rId11"/>
    <p:sldId id="266" r:id="rId12"/>
    <p:sldId id="267" r:id="rId13"/>
    <p:sldId id="269" r:id="rId14"/>
    <p:sldId id="270" r:id="rId15"/>
    <p:sldId id="275" r:id="rId16"/>
    <p:sldId id="271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123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C1A43-8D5D-46FB-90BB-9702D9B29253}" type="datetimeFigureOut">
              <a:rPr lang="ru-RU" smtClean="0"/>
              <a:t>05.12.2017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37AA2E9-B3C6-4515-8D8C-4BF160727C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9505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C1A43-8D5D-46FB-90BB-9702D9B29253}" type="datetimeFigureOut">
              <a:rPr lang="ru-RU" smtClean="0"/>
              <a:t>05.12.2017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37AA2E9-B3C6-4515-8D8C-4BF160727C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9912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C1A43-8D5D-46FB-90BB-9702D9B29253}" type="datetimeFigureOut">
              <a:rPr lang="ru-RU" smtClean="0"/>
              <a:t>05.12.2017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37AA2E9-B3C6-4515-8D8C-4BF160727C09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77450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C1A43-8D5D-46FB-90BB-9702D9B29253}" type="datetimeFigureOut">
              <a:rPr lang="ru-RU" smtClean="0"/>
              <a:t>05.12.2017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37AA2E9-B3C6-4515-8D8C-4BF160727C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29742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C1A43-8D5D-46FB-90BB-9702D9B29253}" type="datetimeFigureOut">
              <a:rPr lang="ru-RU" smtClean="0"/>
              <a:t>05.12.2017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37AA2E9-B3C6-4515-8D8C-4BF160727C09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749585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C1A43-8D5D-46FB-90BB-9702D9B29253}" type="datetimeFigureOut">
              <a:rPr lang="ru-RU" smtClean="0"/>
              <a:t>05.12.2017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37AA2E9-B3C6-4515-8D8C-4BF160727C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64187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C1A43-8D5D-46FB-90BB-9702D9B29253}" type="datetimeFigureOut">
              <a:rPr lang="ru-RU" smtClean="0"/>
              <a:t>05.12.2017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A2E9-B3C6-4515-8D8C-4BF160727C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54592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C1A43-8D5D-46FB-90BB-9702D9B29253}" type="datetimeFigureOut">
              <a:rPr lang="ru-RU" smtClean="0"/>
              <a:t>05.12.2017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A2E9-B3C6-4515-8D8C-4BF160727C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0410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C1A43-8D5D-46FB-90BB-9702D9B29253}" type="datetimeFigureOut">
              <a:rPr lang="ru-RU" smtClean="0"/>
              <a:t>05.12.2017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A2E9-B3C6-4515-8D8C-4BF160727C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1660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C1A43-8D5D-46FB-90BB-9702D9B29253}" type="datetimeFigureOut">
              <a:rPr lang="ru-RU" smtClean="0"/>
              <a:t>05.12.2017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37AA2E9-B3C6-4515-8D8C-4BF160727C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7823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C1A43-8D5D-46FB-90BB-9702D9B29253}" type="datetimeFigureOut">
              <a:rPr lang="ru-RU" smtClean="0"/>
              <a:t>05.12.2017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37AA2E9-B3C6-4515-8D8C-4BF160727C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523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C1A43-8D5D-46FB-90BB-9702D9B29253}" type="datetimeFigureOut">
              <a:rPr lang="ru-RU" smtClean="0"/>
              <a:t>05.12.2017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37AA2E9-B3C6-4515-8D8C-4BF160727C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5893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C1A43-8D5D-46FB-90BB-9702D9B29253}" type="datetimeFigureOut">
              <a:rPr lang="ru-RU" smtClean="0"/>
              <a:t>05.12.2017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A2E9-B3C6-4515-8D8C-4BF160727C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1072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C1A43-8D5D-46FB-90BB-9702D9B29253}" type="datetimeFigureOut">
              <a:rPr lang="ru-RU" smtClean="0"/>
              <a:t>05.12.2017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A2E9-B3C6-4515-8D8C-4BF160727C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6284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C1A43-8D5D-46FB-90BB-9702D9B29253}" type="datetimeFigureOut">
              <a:rPr lang="ru-RU" smtClean="0"/>
              <a:t>05.12.2017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AA2E9-B3C6-4515-8D8C-4BF160727C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4783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C1A43-8D5D-46FB-90BB-9702D9B29253}" type="datetimeFigureOut">
              <a:rPr lang="ru-RU" smtClean="0"/>
              <a:t>05.12.2017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37AA2E9-B3C6-4515-8D8C-4BF160727C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2742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BC1A43-8D5D-46FB-90BB-9702D9B29253}" type="datetimeFigureOut">
              <a:rPr lang="ru-RU" smtClean="0"/>
              <a:t>05.12.2017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37AA2E9-B3C6-4515-8D8C-4BF160727C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6980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0" y="135467"/>
            <a:ext cx="10515600" cy="1453621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Литературная викторина по произведению Валентина Катаева «Цветик-</a:t>
            </a:r>
            <a:r>
              <a:rPr lang="ru-RU" sz="3600" dirty="0" err="1" smtClean="0">
                <a:solidFill>
                  <a:srgbClr val="C00000"/>
                </a:solidFill>
                <a:latin typeface="Arial Black" panose="020B0A04020102020204" pitchFamily="34" charset="0"/>
              </a:rPr>
              <a:t>семицветик</a:t>
            </a:r>
            <a:r>
              <a:rPr lang="ru-RU" sz="36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»</a:t>
            </a:r>
            <a:endParaRPr lang="ru-RU" sz="36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4" name="Объект 3" descr="http://kladraz.ru/upload/blogs/3081_d94ccc014b14422e7bc92ef32bc889f9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7066" y="1828800"/>
            <a:ext cx="4030133" cy="48053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167987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220134"/>
            <a:ext cx="10397067" cy="1354666"/>
          </a:xfrm>
        </p:spPr>
        <p:txBody>
          <a:bodyPr>
            <a:normAutofit/>
          </a:bodyPr>
          <a:lstStyle/>
          <a:p>
            <a:r>
              <a:rPr lang="ru-RU" sz="2400" b="1" dirty="0"/>
              <a:t>12. Какая температура была на Северном полюсе</a:t>
            </a:r>
            <a:r>
              <a:rPr lang="ru-RU" sz="2400" b="1" dirty="0" smtClean="0"/>
              <a:t>?</a:t>
            </a:r>
            <a:r>
              <a:rPr lang="ru-RU" sz="2400" dirty="0" smtClean="0"/>
              <a:t>(</a:t>
            </a:r>
            <a:r>
              <a:rPr lang="ru-RU" sz="2400" dirty="0"/>
              <a:t>100 градусов)</a:t>
            </a:r>
            <a:br>
              <a:rPr lang="ru-RU" sz="2400" dirty="0"/>
            </a:br>
            <a:r>
              <a:rPr lang="ru-RU" sz="2400" b="1" dirty="0"/>
              <a:t>13.Сколько белых медведей вышли из-за льдины</a:t>
            </a:r>
            <a:r>
              <a:rPr lang="ru-RU" sz="2400" b="1" dirty="0" smtClean="0"/>
              <a:t>?</a:t>
            </a:r>
            <a:r>
              <a:rPr lang="ru-RU" sz="2400" dirty="0" smtClean="0"/>
              <a:t>(</a:t>
            </a:r>
            <a:r>
              <a:rPr lang="ru-RU" sz="2400" dirty="0"/>
              <a:t>семь)</a:t>
            </a:r>
          </a:p>
        </p:txBody>
      </p:sp>
      <p:pic>
        <p:nvPicPr>
          <p:cNvPr id="4" name="Объект 3" descr="http://kladraz.ru/upload/blogs/3081_c8c65669b1a9301c60d6478b60afb0cb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14133" y="1574800"/>
            <a:ext cx="7467600" cy="5029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77701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55490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14.Куда </a:t>
            </a:r>
            <a:r>
              <a:rPr lang="ru-RU" sz="2400" b="1" dirty="0"/>
              <a:t>влезли милиционеры, когда по городу бежали куклы и остальные игрушки</a:t>
            </a:r>
            <a:r>
              <a:rPr lang="ru-RU" sz="2400" b="1" dirty="0" smtClean="0"/>
              <a:t>?</a:t>
            </a:r>
            <a:r>
              <a:rPr lang="ru-RU" sz="2400" dirty="0"/>
              <a:t> </a:t>
            </a:r>
            <a:r>
              <a:rPr lang="ru-RU" sz="2400" dirty="0" smtClean="0"/>
              <a:t>(</a:t>
            </a:r>
            <a:r>
              <a:rPr lang="ru-RU" sz="2400" dirty="0"/>
              <a:t>На фонари)</a:t>
            </a:r>
            <a:br>
              <a:rPr lang="ru-RU" sz="2400" dirty="0"/>
            </a:br>
            <a:endParaRPr lang="ru-RU" sz="2400" dirty="0"/>
          </a:p>
        </p:txBody>
      </p:sp>
      <p:pic>
        <p:nvPicPr>
          <p:cNvPr id="4" name="Объект 3" descr="http://kladraz.ru/upload/blogs/3081_fdebd1f07714953eb8990810587f5df9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72268" y="1557867"/>
            <a:ext cx="9032344" cy="5029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078263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/>
              <a:t>16.Где Женя избавилась от кукол</a:t>
            </a:r>
            <a:r>
              <a:rPr lang="ru-RU" sz="2400" b="1" dirty="0" smtClean="0"/>
              <a:t>?</a:t>
            </a:r>
            <a:r>
              <a:rPr lang="ru-RU" sz="2400" dirty="0"/>
              <a:t> </a:t>
            </a:r>
            <a:r>
              <a:rPr lang="ru-RU" sz="2400" dirty="0" smtClean="0"/>
              <a:t>(</a:t>
            </a:r>
            <a:r>
              <a:rPr lang="ru-RU" sz="2400" dirty="0"/>
              <a:t>На крыше дома)</a:t>
            </a:r>
            <a:br>
              <a:rPr lang="ru-RU" sz="2400" dirty="0"/>
            </a:br>
            <a:endParaRPr lang="ru-RU" sz="2400" dirty="0"/>
          </a:p>
        </p:txBody>
      </p:sp>
      <p:pic>
        <p:nvPicPr>
          <p:cNvPr id="4" name="Объект 3" descr="http://kladraz.ru/upload/blogs/3081_451d3f7193401b095564e33a66b1f74a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92926" y="1405467"/>
            <a:ext cx="8532274" cy="51646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015521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2533" y="203201"/>
            <a:ext cx="10109200" cy="2269066"/>
          </a:xfrm>
        </p:spPr>
        <p:txBody>
          <a:bodyPr>
            <a:normAutofit/>
          </a:bodyPr>
          <a:lstStyle/>
          <a:p>
            <a:r>
              <a:rPr lang="ru-RU" sz="2400" b="1" dirty="0"/>
              <a:t>17. Что подумала Женя, когда потратила 6 лепестков?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(Шесть лепестков потратила и никакого удовольствия)</a:t>
            </a:r>
            <a:br>
              <a:rPr lang="ru-RU" sz="2400" dirty="0"/>
            </a:br>
            <a:r>
              <a:rPr lang="ru-RU" sz="2400" b="1" dirty="0"/>
              <a:t>18.Почему Женя не потратила седьмой лепесток на трехколесный велосипед?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(Мальчики отнимут и пожалуй поколотят)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245600" y="4893732"/>
            <a:ext cx="812800" cy="1017489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 descr="http://kladraz.ru/upload/blogs/3081_e4bce0cd18e790c1867da7a4fff5566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133600"/>
            <a:ext cx="7366000" cy="44534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602242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2533" y="304799"/>
            <a:ext cx="9862079" cy="2065867"/>
          </a:xfrm>
        </p:spPr>
        <p:txBody>
          <a:bodyPr>
            <a:normAutofit/>
          </a:bodyPr>
          <a:lstStyle/>
          <a:p>
            <a:r>
              <a:rPr lang="ru-RU" sz="2400" b="1" dirty="0"/>
              <a:t>19. Какого мальчика увидела Женя на лавочке у ворот?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(С большими синими глазами, весёлыми, но смирными, сразу видно, что не драчун</a:t>
            </a:r>
            <a:r>
              <a:rPr lang="ru-RU" sz="2400" dirty="0" smtClean="0"/>
              <a:t>)</a:t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77866" y="3335868"/>
            <a:ext cx="812801" cy="2575354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 descr="http://kladraz.ru/upload/blogs/3081_959c144b45c0011b3dc314aaa4016cb9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4267" y="1905000"/>
            <a:ext cx="7061200" cy="47328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24959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7999" y="169334"/>
            <a:ext cx="10092267" cy="2319866"/>
          </a:xfrm>
        </p:spPr>
        <p:txBody>
          <a:bodyPr>
            <a:normAutofit/>
          </a:bodyPr>
          <a:lstStyle/>
          <a:p>
            <a:r>
              <a:rPr lang="ru-RU" sz="2400" b="1" dirty="0"/>
              <a:t>20. Как звали мальчика</a:t>
            </a:r>
            <a:r>
              <a:rPr lang="ru-RU" sz="2400" b="1" dirty="0" smtClean="0"/>
              <a:t>?</a:t>
            </a:r>
            <a:r>
              <a:rPr lang="ru-RU" sz="2400" dirty="0"/>
              <a:t> </a:t>
            </a:r>
            <a:r>
              <a:rPr lang="ru-RU" sz="2400" dirty="0" smtClean="0"/>
              <a:t>(</a:t>
            </a:r>
            <a:r>
              <a:rPr lang="ru-RU" sz="2400" dirty="0"/>
              <a:t>Витя)</a:t>
            </a:r>
            <a:br>
              <a:rPr lang="ru-RU" sz="2400" dirty="0"/>
            </a:br>
            <a:r>
              <a:rPr lang="ru-RU" sz="2400" b="1" dirty="0"/>
              <a:t>21.Почему мальчик не мог играть в салочки</a:t>
            </a:r>
            <a:r>
              <a:rPr lang="ru-RU" sz="2400" b="1" dirty="0" smtClean="0"/>
              <a:t>?</a:t>
            </a:r>
            <a:r>
              <a:rPr lang="ru-RU" sz="2400" dirty="0"/>
              <a:t> </a:t>
            </a:r>
            <a:r>
              <a:rPr lang="ru-RU" sz="2400" dirty="0" smtClean="0"/>
              <a:t>(</a:t>
            </a:r>
            <a:r>
              <a:rPr lang="ru-RU" sz="2400" dirty="0"/>
              <a:t>Он был хромой)</a:t>
            </a:r>
            <a:br>
              <a:rPr lang="ru-RU" sz="2400" dirty="0"/>
            </a:br>
            <a:r>
              <a:rPr lang="ru-RU" sz="2400" b="1" dirty="0"/>
              <a:t>22.На что был потрачен седьмой лепесток</a:t>
            </a:r>
            <a:r>
              <a:rPr lang="ru-RU" sz="2400" b="1" dirty="0" smtClean="0"/>
              <a:t>?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>(</a:t>
            </a:r>
            <a:r>
              <a:rPr lang="ru-RU" sz="2400" dirty="0"/>
              <a:t>Чтобы Витя был здоров)</a:t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pic>
        <p:nvPicPr>
          <p:cNvPr id="4" name="Объект 3" descr="http://kladraz.ru/upload/blogs/3081_959c144b45c0011b3dc314aaa4016cb9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7467" y="1947333"/>
            <a:ext cx="6908800" cy="46227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933869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http://kladraz.ru/upload/blogs/3081_8b55e640b346b5d8066675868a512f88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5867" y="118533"/>
            <a:ext cx="9618132" cy="657013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8498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6267" y="118534"/>
            <a:ext cx="10532532" cy="1439334"/>
          </a:xfrm>
        </p:spPr>
        <p:txBody>
          <a:bodyPr>
            <a:noAutofit/>
          </a:bodyPr>
          <a:lstStyle/>
          <a:p>
            <a:r>
              <a:rPr lang="ru-RU" sz="2400" b="1" dirty="0"/>
              <a:t>1. Как зовут героиню сказки </a:t>
            </a:r>
            <a:r>
              <a:rPr lang="ru-RU" sz="2400" b="1" dirty="0" err="1"/>
              <a:t>В.Катаева</a:t>
            </a:r>
            <a:r>
              <a:rPr lang="ru-RU" sz="2400" b="1" dirty="0" smtClean="0"/>
              <a:t>?</a:t>
            </a:r>
            <a:r>
              <a:rPr lang="ru-RU" sz="2400" dirty="0"/>
              <a:t> </a:t>
            </a:r>
            <a:r>
              <a:rPr lang="ru-RU" sz="2400" dirty="0" smtClean="0"/>
              <a:t>(</a:t>
            </a:r>
            <a:r>
              <a:rPr lang="ru-RU" sz="2400" dirty="0"/>
              <a:t>Женя)</a:t>
            </a:r>
            <a:br>
              <a:rPr lang="ru-RU" sz="2400" dirty="0"/>
            </a:br>
            <a:r>
              <a:rPr lang="ru-RU" sz="2400" b="1" dirty="0"/>
              <a:t>2. Сколько баранок она купила в магазине? Кому и какие</a:t>
            </a:r>
            <a:r>
              <a:rPr lang="ru-RU" sz="2400" b="1" dirty="0" smtClean="0"/>
              <a:t>?</a:t>
            </a:r>
            <a:r>
              <a:rPr lang="ru-RU" sz="2400" dirty="0"/>
              <a:t> </a:t>
            </a:r>
            <a:r>
              <a:rPr lang="ru-RU" sz="2400" dirty="0" smtClean="0"/>
              <a:t>(</a:t>
            </a:r>
            <a:r>
              <a:rPr lang="ru-RU" sz="2400" dirty="0"/>
              <a:t>две с тмином- папе, две с маком- маме</a:t>
            </a:r>
            <a:r>
              <a:rPr lang="ru-RU" sz="2400" dirty="0" smtClean="0"/>
              <a:t>, две </a:t>
            </a:r>
            <a:r>
              <a:rPr lang="ru-RU" sz="2400" dirty="0"/>
              <a:t>с сахаром- себе и одну розовую- братику)</a:t>
            </a:r>
            <a:br>
              <a:rPr lang="ru-RU" sz="2400" dirty="0"/>
            </a:br>
            <a:endParaRPr lang="ru-RU" sz="2400" dirty="0"/>
          </a:p>
        </p:txBody>
      </p:sp>
      <p:pic>
        <p:nvPicPr>
          <p:cNvPr id="4" name="Объект 3" descr="http://kladraz.ru/upload/blogs/3081_bfdc9d55c3a9e4d9b09604163c2c4f6d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92925" y="1761067"/>
            <a:ext cx="6970141" cy="49275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07935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7600" y="203200"/>
            <a:ext cx="9482667" cy="948267"/>
          </a:xfrm>
        </p:spPr>
        <p:txBody>
          <a:bodyPr>
            <a:noAutofit/>
          </a:bodyPr>
          <a:lstStyle/>
          <a:p>
            <a:r>
              <a:rPr lang="ru-RU" sz="2400" b="1" dirty="0"/>
              <a:t>3. Как зовут братика Жени</a:t>
            </a:r>
            <a:r>
              <a:rPr lang="ru-RU" sz="2400" b="1" dirty="0" smtClean="0"/>
              <a:t>?</a:t>
            </a:r>
            <a:r>
              <a:rPr lang="ru-RU" sz="2400" dirty="0"/>
              <a:t> </a:t>
            </a:r>
            <a:r>
              <a:rPr lang="ru-RU" sz="2400" dirty="0" smtClean="0"/>
              <a:t>(</a:t>
            </a:r>
            <a:r>
              <a:rPr lang="ru-RU" sz="2400" dirty="0"/>
              <a:t>Павлик)</a:t>
            </a:r>
            <a:br>
              <a:rPr lang="ru-RU" sz="2400" dirty="0"/>
            </a:br>
            <a:r>
              <a:rPr lang="ru-RU" sz="2400" b="1" dirty="0"/>
              <a:t>4</a:t>
            </a:r>
            <a:r>
              <a:rPr lang="ru-RU" sz="2400" b="1" dirty="0" smtClean="0"/>
              <a:t>. Куда </a:t>
            </a:r>
            <a:r>
              <a:rPr lang="ru-RU" sz="2400" b="1" dirty="0"/>
              <a:t>повела старушка Женю</a:t>
            </a:r>
            <a:r>
              <a:rPr lang="ru-RU" sz="2400" b="1" dirty="0" smtClean="0"/>
              <a:t>?</a:t>
            </a:r>
            <a:r>
              <a:rPr lang="ru-RU" sz="2400" dirty="0"/>
              <a:t> </a:t>
            </a:r>
            <a:r>
              <a:rPr lang="ru-RU" sz="2400" dirty="0" smtClean="0"/>
              <a:t>(</a:t>
            </a:r>
            <a:r>
              <a:rPr lang="ru-RU" sz="2400" dirty="0"/>
              <a:t>В садик)</a:t>
            </a:r>
            <a:br>
              <a:rPr lang="ru-RU" sz="2400" dirty="0"/>
            </a:br>
            <a:endParaRPr lang="ru-RU" sz="2400" dirty="0"/>
          </a:p>
        </p:txBody>
      </p:sp>
      <p:pic>
        <p:nvPicPr>
          <p:cNvPr id="4" name="Объект 3" descr="http://kladraz.ru/upload/blogs/3081_1df74bf24352eef07d9624b271f98313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87600" y="1337733"/>
            <a:ext cx="8805333" cy="5283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63002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85899" y="-406400"/>
            <a:ext cx="9859434" cy="2438400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>5.Почему </a:t>
            </a:r>
            <a:r>
              <a:rPr lang="ru-RU" sz="2400" b="1" dirty="0"/>
              <a:t>старушка подарила Жене волшебный цветочек?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(Девочка хорошая, хоть и любит зевать по сторонам)</a:t>
            </a:r>
            <a:br>
              <a:rPr lang="ru-RU" sz="2400" dirty="0"/>
            </a:br>
            <a:r>
              <a:rPr lang="ru-RU" sz="2400" b="1" dirty="0"/>
              <a:t>6.На какой цветок был похож цветик-</a:t>
            </a:r>
            <a:r>
              <a:rPr lang="ru-RU" sz="2400" b="1" dirty="0" err="1"/>
              <a:t>семицветик</a:t>
            </a:r>
            <a:r>
              <a:rPr lang="ru-RU" sz="2400" b="1" dirty="0"/>
              <a:t>?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(На ромашку)</a:t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H="1">
            <a:off x="9262532" y="5875868"/>
            <a:ext cx="745068" cy="186266"/>
          </a:xfrm>
        </p:spPr>
        <p:txBody>
          <a:bodyPr>
            <a:normAutofit fontScale="40000" lnSpcReduction="20000"/>
          </a:bodyPr>
          <a:lstStyle/>
          <a:p>
            <a:endParaRPr lang="ru-RU" dirty="0"/>
          </a:p>
        </p:txBody>
      </p:sp>
      <p:pic>
        <p:nvPicPr>
          <p:cNvPr id="4" name="Рисунок 3" descr="http://kladraz.ru/upload/blogs/3081_3c1c1904e88bc4d1ff90e27b3e35b7e9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1478" y="1828800"/>
            <a:ext cx="7655455" cy="47545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90563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dirty="0"/>
              <a:t>7.Какого цвета были лепестки у цветика?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(Жёлтый, красный, зеленый, синий, оранжевый, фиолетовый, голубой)</a:t>
            </a:r>
            <a:br>
              <a:rPr lang="ru-RU" sz="2400" dirty="0"/>
            </a:br>
            <a:endParaRPr lang="ru-RU" sz="2400" dirty="0"/>
          </a:p>
        </p:txBody>
      </p:sp>
      <p:pic>
        <p:nvPicPr>
          <p:cNvPr id="5" name="Объект 4" descr="http://2.bp.blogspot.com/-d8EbSjsd_Lc/U-_BgbgEtGI/AAAAAAAABRI/MG-kUML--L8/s1600/%D1%86%D0%B2%D0%B5%D1%82%D0%B8%D0%BA%2B%D1%81%D0%B5%D0%BC%D0%B8%D1%86%D0%B2%D0%B5%D1%82%D0%B8%D0%BA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000" y="1286933"/>
            <a:ext cx="6485466" cy="55710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471411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/>
              <a:t>8.На что потратила Женя первый лепесток?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(Чтобы очутиться снова дома с баранками)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70534" y="5740400"/>
            <a:ext cx="355600" cy="170822"/>
          </a:xfrm>
        </p:spPr>
        <p:txBody>
          <a:bodyPr>
            <a:normAutofit fontScale="32500" lnSpcReduction="20000"/>
          </a:bodyPr>
          <a:lstStyle/>
          <a:p>
            <a:endParaRPr lang="ru-RU" dirty="0"/>
          </a:p>
        </p:txBody>
      </p:sp>
      <p:pic>
        <p:nvPicPr>
          <p:cNvPr id="4" name="Рисунок 3" descr="http://kladraz.ru/upload/blogs/3081_9fdc27badbf5228eb0b1d6b7fcaaf1bd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9912" y="1523999"/>
            <a:ext cx="7422621" cy="51816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70576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/>
              <a:t>9.Почему Женя разбила вазочку?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(Считала ворон в окне)</a:t>
            </a:r>
            <a:br>
              <a:rPr lang="ru-RU" sz="2400" dirty="0"/>
            </a:br>
            <a:endParaRPr lang="ru-RU" sz="24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2266" y="1507067"/>
            <a:ext cx="8906933" cy="5029199"/>
          </a:xfrm>
          <a:prstGeom prst="rect">
            <a:avLst/>
          </a:prstGeom>
        </p:spPr>
      </p:pic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2589212" y="4572000"/>
            <a:ext cx="3218921" cy="1339222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3102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/>
              <a:t>10. Во что играли мальчики во дворе в песочнице?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(В Северный полюс)</a:t>
            </a:r>
            <a:br>
              <a:rPr lang="ru-RU" sz="2400" dirty="0"/>
            </a:br>
            <a:endParaRPr lang="ru-RU" sz="2400" dirty="0"/>
          </a:p>
        </p:txBody>
      </p:sp>
      <p:pic>
        <p:nvPicPr>
          <p:cNvPr id="4" name="Объект 3" descr="http://kladraz.ru/upload/blogs/3081_d4b538be17f169e13cccb4a8d19fb18b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22134" y="1490133"/>
            <a:ext cx="6739466" cy="50630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00506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/>
              <a:t>11.На какое желание потратила Женя 3-й лепесток?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(Чтобы оказаться на Северном полюсе)</a:t>
            </a:r>
            <a:br>
              <a:rPr lang="ru-RU" sz="2400" dirty="0"/>
            </a:br>
            <a:endParaRPr lang="ru-RU" sz="2400" dirty="0"/>
          </a:p>
        </p:txBody>
      </p:sp>
      <p:pic>
        <p:nvPicPr>
          <p:cNvPr id="4" name="Объект 3" descr="http://kladraz.ru/upload/blogs/3081_f77fb9656993a5aed8e69401f1302315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91467" y="1490133"/>
            <a:ext cx="7603066" cy="51646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6802908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163</TotalTime>
  <Words>139</Words>
  <Application>Microsoft Office PowerPoint</Application>
  <PresentationFormat>Широкоэкранный</PresentationFormat>
  <Paragraphs>15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Arial Black</vt:lpstr>
      <vt:lpstr>Century Gothic</vt:lpstr>
      <vt:lpstr>Wingdings 3</vt:lpstr>
      <vt:lpstr>Легкий дым</vt:lpstr>
      <vt:lpstr>Литературная викторина по произведению Валентина Катаева «Цветик-семицветик»</vt:lpstr>
      <vt:lpstr>1. Как зовут героиню сказки В.Катаева? (Женя) 2. Сколько баранок она купила в магазине? Кому и какие? (две с тмином- папе, две с маком- маме, две с сахаром- себе и одну розовую- братику) </vt:lpstr>
      <vt:lpstr>3. Как зовут братика Жени? (Павлик) 4. Куда повела старушка Женю? (В садик) </vt:lpstr>
      <vt:lpstr>   5.Почему старушка подарила Жене волшебный цветочек? (Девочка хорошая, хоть и любит зевать по сторонам) 6.На какой цветок был похож цветик-семицветик? (На ромашку) </vt:lpstr>
      <vt:lpstr>7.Какого цвета были лепестки у цветика? (Жёлтый, красный, зеленый, синий, оранжевый, фиолетовый, голубой) </vt:lpstr>
      <vt:lpstr>8.На что потратила Женя первый лепесток? (Чтобы очутиться снова дома с баранками)</vt:lpstr>
      <vt:lpstr>9.Почему Женя разбила вазочку? (Считала ворон в окне) </vt:lpstr>
      <vt:lpstr>10. Во что играли мальчики во дворе в песочнице? (В Северный полюс) </vt:lpstr>
      <vt:lpstr>11.На какое желание потратила Женя 3-й лепесток? (Чтобы оказаться на Северном полюсе) </vt:lpstr>
      <vt:lpstr>12. Какая температура была на Северном полюсе?(100 градусов) 13.Сколько белых медведей вышли из-за льдины?(семь)</vt:lpstr>
      <vt:lpstr>14.Куда влезли милиционеры, когда по городу бежали куклы и остальные игрушки? (На фонари) </vt:lpstr>
      <vt:lpstr>16.Где Женя избавилась от кукол? (На крыше дома) </vt:lpstr>
      <vt:lpstr>17. Что подумала Женя, когда потратила 6 лепестков? (Шесть лепестков потратила и никакого удовольствия) 18.Почему Женя не потратила седьмой лепесток на трехколесный велосипед? (Мальчики отнимут и пожалуй поколотят)</vt:lpstr>
      <vt:lpstr>19. Какого мальчика увидела Женя на лавочке у ворот? (С большими синими глазами, весёлыми, но смирными, сразу видно, что не драчун) </vt:lpstr>
      <vt:lpstr>20. Как звали мальчика? (Витя) 21.Почему мальчик не мог играть в салочки? (Он был хромой) 22.На что был потрачен седьмой лепесток? (Чтобы Витя был здоров)  </vt:lpstr>
      <vt:lpstr>Презентация PowerPoint</vt:lpstr>
    </vt:vector>
  </TitlesOfParts>
  <Company>МБОУ ДОД ЦДТ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Литературная викторина по произведению В.Катаева «Цветик-семицветик»</dc:title>
  <dc:creator>CDT</dc:creator>
  <cp:lastModifiedBy>CDT</cp:lastModifiedBy>
  <cp:revision>8</cp:revision>
  <dcterms:created xsi:type="dcterms:W3CDTF">2017-12-05T02:48:30Z</dcterms:created>
  <dcterms:modified xsi:type="dcterms:W3CDTF">2017-12-05T05:32:29Z</dcterms:modified>
</cp:coreProperties>
</file>